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2886" autoAdjust="0"/>
  </p:normalViewPr>
  <p:slideViewPr>
    <p:cSldViewPr snapToGrid="0">
      <p:cViewPr varScale="1">
        <p:scale>
          <a:sx n="64" d="100"/>
          <a:sy n="64" d="100"/>
        </p:scale>
        <p:origin x="3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E0E31-92C9-4D91-A953-98ECE322B125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332B9-1CEA-46B9-BA52-59C107F897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3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dirty="0" smtClean="0"/>
              <a:t>O destino de um é partilhado por todos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55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 seja o futuro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52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Tirar slide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179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08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84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68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2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55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36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05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05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45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49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7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63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97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53F6-823A-4F19-9C77-33BC106D2FF6}" type="datetimeFigureOut">
              <a:rPr lang="pt-BR" smtClean="0"/>
              <a:t>11/09/2015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7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211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3244" y="3687901"/>
            <a:ext cx="59556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Firefox OS</a:t>
            </a:r>
            <a:r>
              <a:rPr lang="pt-BR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pt-B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“Web partilhada por todos”</a:t>
            </a:r>
            <a:endParaRPr lang="pt-BR" sz="72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2192000" cy="7391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71500" y="4457700"/>
            <a:ext cx="13182600" cy="1866899"/>
          </a:xfrm>
          <a:solidFill>
            <a:srgbClr val="111111">
              <a:alpha val="58039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66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 que preciso conhecer para criar aplicativos para o Firefox OS?</a:t>
            </a:r>
            <a:endParaRPr lang="pt-BR" sz="66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6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4968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1301">
            <a:off x="571499" y="1371600"/>
            <a:ext cx="5104384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96" y="0"/>
            <a:ext cx="12561396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762000" y="3905251"/>
            <a:ext cx="13487400" cy="2643188"/>
          </a:xfrm>
          <a:solidFill>
            <a:srgbClr val="111111">
              <a:alpha val="47059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Como podemos distribuir os Aplicativos ?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733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04800" y="4784725"/>
            <a:ext cx="13011150" cy="1325563"/>
          </a:xfrm>
          <a:solidFill>
            <a:srgbClr val="111111">
              <a:alpha val="47843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Empacotado   </a:t>
            </a:r>
            <a:r>
              <a:rPr lang="pt-BR" sz="7200" b="1" dirty="0" err="1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Hospedado</a:t>
            </a:r>
            <a:endParaRPr lang="pt-BR" sz="72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176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04800" y="4784725"/>
            <a:ext cx="13011150" cy="1325563"/>
          </a:xfrm>
          <a:solidFill>
            <a:srgbClr val="111111">
              <a:alpha val="47843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 que podemos acessar ?</a:t>
            </a:r>
            <a:endParaRPr lang="pt-BR" sz="72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984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381250" y="-209550"/>
            <a:ext cx="15220950" cy="7277100"/>
          </a:xfrm>
          <a:solidFill>
            <a:srgbClr val="111111">
              <a:alpha val="47843"/>
            </a:srgbClr>
          </a:solidFill>
          <a:ln>
            <a:noFill/>
          </a:ln>
        </p:spPr>
        <p:txBody>
          <a:bodyPr>
            <a:noAutofit/>
          </a:bodyPr>
          <a:lstStyle/>
          <a:p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Níveis de Acesso </a:t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Normal</a:t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Privilegiado</a:t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Certificado</a:t>
            </a:r>
            <a:endParaRPr lang="pt-BR" sz="72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08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752600" y="4857750"/>
            <a:ext cx="15220950" cy="1257300"/>
          </a:xfrm>
          <a:solidFill>
            <a:srgbClr val="111111">
              <a:alpha val="47843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Ferramentas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87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932" y="0"/>
            <a:ext cx="1302681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733551" y="2800350"/>
            <a:ext cx="15220950" cy="1257300"/>
          </a:xfrm>
          <a:solidFill>
            <a:srgbClr val="111111">
              <a:alpha val="69804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Navegador Atualizado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83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714501" y="3810000"/>
            <a:ext cx="15220950" cy="1200150"/>
          </a:xfrm>
          <a:solidFill>
            <a:srgbClr val="111111">
              <a:alpha val="69804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Editor de texto favorito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91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078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825625"/>
            <a:ext cx="6854371" cy="4123224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-1787072" y="312738"/>
            <a:ext cx="15220950" cy="1200150"/>
          </a:xfrm>
          <a:solidFill>
            <a:srgbClr val="111111">
              <a:alpha val="69804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Arquivo de Manifesto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67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320" t="15625" r="8492" b="20834"/>
          <a:stretch/>
        </p:blipFill>
        <p:spPr>
          <a:xfrm>
            <a:off x="742950" y="624750"/>
            <a:ext cx="10953750" cy="4648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828800" y="5459551"/>
            <a:ext cx="11223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mozillians.org/u/</a:t>
            </a:r>
            <a:r>
              <a:rPr lang="pt-BR" sz="5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rafasmusic</a:t>
            </a:r>
            <a:endParaRPr lang="pt-BR" sz="72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68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9629" y="5918654"/>
            <a:ext cx="7101114" cy="64180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https://developer.mozilla.org/pt-BR/Firefox_OS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5208" r="1464"/>
          <a:stretch/>
        </p:blipFill>
        <p:spPr>
          <a:xfrm>
            <a:off x="0" y="-76200"/>
            <a:ext cx="12820650" cy="693420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-1200150" y="2686050"/>
            <a:ext cx="15220950" cy="941388"/>
          </a:xfrm>
          <a:solidFill>
            <a:srgbClr val="111111">
              <a:alpha val="69804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48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https://developer.mozilla.org/pt-BR/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86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0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" y="14514"/>
            <a:ext cx="12192001" cy="68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5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124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0"/>
            <a:ext cx="12192000" cy="80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750" y="4401164"/>
            <a:ext cx="10858500" cy="1914645"/>
          </a:xfrm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Desenvolvimento de Aplicativos</a:t>
            </a:r>
            <a:endParaRPr lang="pt-BR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19" y="525703"/>
            <a:ext cx="8234362" cy="33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78</Words>
  <Application>Microsoft Office PowerPoint</Application>
  <PresentationFormat>Widescreen</PresentationFormat>
  <Paragraphs>34</Paragraphs>
  <Slides>20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de Aplicativos</vt:lpstr>
      <vt:lpstr>O que preciso conhecer para criar aplicativos para o Firefox OS?</vt:lpstr>
      <vt:lpstr>Apresentação do PowerPoint</vt:lpstr>
      <vt:lpstr>Como podemos distribuir os Aplicativos ?</vt:lpstr>
      <vt:lpstr>Empacotado   vs   Hospedado</vt:lpstr>
      <vt:lpstr>O que podemos acessar ?</vt:lpstr>
      <vt:lpstr>                             Níveis de Acesso                     Normal                  Privilegiado                  Certificado</vt:lpstr>
      <vt:lpstr>Ferramentas</vt:lpstr>
      <vt:lpstr>Navegador Atualizado</vt:lpstr>
      <vt:lpstr>Editor de texto favorito</vt:lpstr>
      <vt:lpstr>Arquivo de Manifesto</vt:lpstr>
      <vt:lpstr>https://developer.mozilla.org/pt-BR/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Tavares</dc:creator>
  <cp:lastModifiedBy>Rafael  Tavares Andrade Toledo</cp:lastModifiedBy>
  <cp:revision>15</cp:revision>
  <dcterms:created xsi:type="dcterms:W3CDTF">2014-11-11T12:22:48Z</dcterms:created>
  <dcterms:modified xsi:type="dcterms:W3CDTF">2015-09-11T12:52:33Z</dcterms:modified>
</cp:coreProperties>
</file>